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68" r:id="rId4"/>
    <p:sldId id="269" r:id="rId5"/>
    <p:sldId id="256" r:id="rId6"/>
    <p:sldId id="257" r:id="rId7"/>
    <p:sldId id="265" r:id="rId8"/>
    <p:sldId id="258" r:id="rId9"/>
    <p:sldId id="259" r:id="rId10"/>
    <p:sldId id="266" r:id="rId11"/>
    <p:sldId id="271" r:id="rId12"/>
    <p:sldId id="272" r:id="rId13"/>
    <p:sldId id="273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F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305800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Культурное наследие Васильевой Нины Федоровны,</a:t>
            </a:r>
            <a:b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уроженки села Кайсарово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3744416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сборник произведений Нины Федоровны Васильевой.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данное время Н.Ф. работает над вторым сборником, некоторые стихи напечатаны в газетах.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нирование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04048" cy="691159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Основные темы творчества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Одиночество («</a:t>
            </a:r>
            <a:r>
              <a:rPr lang="ru-RU" dirty="0" err="1" smtClean="0"/>
              <a:t>Пĕччĕнлĕх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Печаль об уходящей жизни («</a:t>
            </a:r>
            <a:r>
              <a:rPr lang="ru-RU" dirty="0" err="1" smtClean="0"/>
              <a:t>Çухату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 История страны и села («</a:t>
            </a:r>
            <a:r>
              <a:rPr lang="ru-RU" dirty="0" err="1" smtClean="0"/>
              <a:t>Салтак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 Современная жизнь села («</a:t>
            </a:r>
            <a:r>
              <a:rPr lang="ru-RU" dirty="0" err="1" smtClean="0"/>
              <a:t>Тăван</a:t>
            </a:r>
            <a:r>
              <a:rPr lang="ru-RU" dirty="0" smtClean="0"/>
              <a:t> </a:t>
            </a:r>
            <a:r>
              <a:rPr lang="ru-RU" dirty="0" err="1" smtClean="0"/>
              <a:t>ялта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 Сельские труженики</a:t>
            </a:r>
          </a:p>
          <a:p>
            <a:r>
              <a:rPr lang="ru-RU" dirty="0" smtClean="0"/>
              <a:t> Традиции села (</a:t>
            </a:r>
            <a:r>
              <a:rPr lang="ru-RU" dirty="0" err="1" smtClean="0"/>
              <a:t>Йăла</a:t>
            </a:r>
            <a:r>
              <a:rPr lang="ru-RU" dirty="0" smtClean="0"/>
              <a:t> </a:t>
            </a:r>
            <a:r>
              <a:rPr lang="ru-RU" dirty="0" err="1" smtClean="0"/>
              <a:t>йĕрке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Юмор («</a:t>
            </a:r>
            <a:r>
              <a:rPr lang="ru-RU" dirty="0" err="1" smtClean="0"/>
              <a:t>Кулăшсем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Планы на будущее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Выпустить вторую книгу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63200" cy="169846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Заключение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Моя работа- это мой вклад в историю моего села и в сохранении культурного наследия Ульяновской области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358114" cy="59868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025029"/>
            <a:ext cx="8292186" cy="5495967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55892"/>
            <a:ext cx="7858180" cy="582965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4604"/>
            <a:ext cx="7715304" cy="583819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07216" cy="151216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Малая родина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35292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5688632" cy="425491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35208" cy="1584176"/>
          </a:xfrm>
          <a:noFill/>
          <a:ln>
            <a:noFill/>
          </a:ln>
        </p:spPr>
        <p:txBody>
          <a:bodyPr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7763200" cy="659735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Актуальность </a:t>
            </a:r>
            <a:r>
              <a:rPr lang="ru-RU" sz="2400" dirty="0" smtClean="0">
                <a:solidFill>
                  <a:schemeClr val="bg1"/>
                </a:solidFill>
              </a:rPr>
              <a:t>моего исследования обусловлено тем, что возрастает интерес к изучению поэзии и замечательно то, что исследуемое творчество поэта - творчество нашего соотечественника и его я могу изучать не покидая малую родину, на примере творчества уроженки нашего села.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Цель: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Знакомство с поэтическим творчеством Нины Федоровны Васильевой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Изучить жизнь творчество поэтессы  - землячки Н.Ф.Васильевой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Проанализировать и систематизировать получения знания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Вызвать интерес к культуре и истории села.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Внести свой вклад в оформление школьного музея.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07216" cy="151216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Содержание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7844408" cy="367240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Жизнь и творчество поэтессы – землячки Нины Федоровны Васильевой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Биография поэтессы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Сотрудничество с периодикой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Первый сборник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Основные темы творчества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Планы на будущее 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50998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4857784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Живет в селе Кайсарово Цильнинского района Ульяновской области скромная женщина - Нина Федоровна Васильева. Родилась она 11 октября 1941 года  в селе Кайсарово.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ультурное наследие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643338" cy="49676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4214810" cy="306896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1960 году вышла замуж за местного красавца, Васильева Августа Александровича.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4429124" cy="221457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крепком браке они прожили 35 лет и вырастили пятерых детей.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ультурное наследие\с семьё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99" y="3286125"/>
            <a:ext cx="4762501" cy="3571876"/>
          </a:xfrm>
          <a:prstGeom prst="rect">
            <a:avLst/>
          </a:prstGeom>
          <a:noFill/>
        </p:spPr>
      </p:pic>
      <p:pic>
        <p:nvPicPr>
          <p:cNvPr id="2051" name="Picture 3" descr="G:\культурное наследие\сканирование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0103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04088"/>
            <a:ext cx="4186238" cy="57967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Нина Федоровна у своего дома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3857652" cy="5895515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Нина Федоровна - член  областного литературного объединения «Шевле»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культурное наследие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830352"/>
            <a:ext cx="6701742" cy="4505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715404" cy="1928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Н.Ф.Васильева с Анатолием Федоровичем Ермиловым (Юман), заслуженным писателем , поэтом Чувашской Республики, на открытии памятника чувашскому просветителю  И.Я.Яковлеву.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культурное наследие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49135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275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Культурное наследие Васильевой Нины Федоровны,  уроженки села Кайсарово</vt:lpstr>
      <vt:lpstr>Малая родина</vt:lpstr>
      <vt:lpstr>Слайд 3</vt:lpstr>
      <vt:lpstr>Содержание</vt:lpstr>
      <vt:lpstr>Слайд 5</vt:lpstr>
      <vt:lpstr>В 1960 году вышла замуж за местного красавца, Васильева Августа Александровича. </vt:lpstr>
      <vt:lpstr>Нина Федоровна у своего дома </vt:lpstr>
      <vt:lpstr>Нина Федоровна - член  областного литературного объединения «Шевле»</vt:lpstr>
      <vt:lpstr>Слайд 9</vt:lpstr>
      <vt:lpstr>Первый сборник произведений Нины Федоровны Васильевой. В данное время Н.Ф. работает над вторым сборником, некоторые стихи напечатаны в газетах.</vt:lpstr>
      <vt:lpstr>Основные темы творчества </vt:lpstr>
      <vt:lpstr>Планы на будущее</vt:lpstr>
      <vt:lpstr>Заключение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Андрей-ноут</cp:lastModifiedBy>
  <cp:revision>39</cp:revision>
  <dcterms:created xsi:type="dcterms:W3CDTF">2013-11-29T10:08:56Z</dcterms:created>
  <dcterms:modified xsi:type="dcterms:W3CDTF">2013-12-02T03:45:41Z</dcterms:modified>
</cp:coreProperties>
</file>